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8" r:id="rId4"/>
    <p:sldId id="269" r:id="rId5"/>
    <p:sldId id="271" r:id="rId6"/>
    <p:sldId id="261" r:id="rId7"/>
    <p:sldId id="260" r:id="rId8"/>
    <p:sldId id="273" r:id="rId9"/>
    <p:sldId id="274" r:id="rId10"/>
    <p:sldId id="275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uhm-Arnold, Sarah    PLMS-Staff" initials="BSP" lastIdx="1" clrIdx="0">
    <p:extLst>
      <p:ext uri="{19B8F6BF-5375-455C-9EA6-DF929625EA0E}">
        <p15:presenceInfo xmlns:p15="http://schemas.microsoft.com/office/powerpoint/2012/main" userId="S-1-5-21-2139319003-295528401-1739356317-6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howGuides="1">
      <p:cViewPr varScale="1">
        <p:scale>
          <a:sx n="72" d="100"/>
          <a:sy n="72" d="100"/>
        </p:scale>
        <p:origin x="84" y="9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05T18:19:56.603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5/5/2020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5" Type="http://schemas.openxmlformats.org/officeDocument/2006/relationships/comments" Target="../comments/comment1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10.5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Secant Lines and Segments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2" y="533400"/>
            <a:ext cx="9782801" cy="1955800"/>
          </a:xfrm>
        </p:spPr>
        <p:txBody>
          <a:bodyPr>
            <a:normAutofit/>
          </a:bodyPr>
          <a:lstStyle/>
          <a:p>
            <a:r>
              <a:rPr lang="en-US" dirty="0" smtClean="0"/>
              <a:t>Book work: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Pg. 457 #12,14,16-18, 20-23, 25, 28, 29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3412" y="3657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forget to complete the required work through the online textbook.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5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/>
          <a:lstStyle/>
          <a:p>
            <a:r>
              <a:rPr lang="en-US" dirty="0" smtClean="0"/>
              <a:t>Warm Up – Give these a try…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612" y="1219384"/>
            <a:ext cx="3276600" cy="21056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1812" y="990600"/>
            <a:ext cx="2057143" cy="2219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6812" y="3962400"/>
            <a:ext cx="2180952" cy="2352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7612" y="4162400"/>
            <a:ext cx="1904762" cy="2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10.5 Secant Lines and Segments</a:t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**Don’t forget to add all definitions and theorems in your spiral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436" y="1481085"/>
            <a:ext cx="9782801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icrosoft Sans Serif" panose="020B0604020202020204" pitchFamily="34" charset="0"/>
              </a:rPr>
              <a:t>Secant - A line, ray, or segment that intersects a </a:t>
            </a:r>
            <a:r>
              <a:rPr lang="en-US" b="1" dirty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circle </a:t>
            </a:r>
            <a:r>
              <a:rPr lang="en-US" b="1" dirty="0">
                <a:solidFill>
                  <a:srgbClr val="000000"/>
                </a:solidFill>
                <a:latin typeface="Microsoft Sans Serif" panose="020B0604020202020204" pitchFamily="34" charset="0"/>
              </a:rPr>
              <a:t>at two points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612" y="2261024"/>
            <a:ext cx="2590476" cy="17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454" y="2901503"/>
            <a:ext cx="2647619" cy="828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4384" y="4559350"/>
            <a:ext cx="4552381" cy="12761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0454" y="4103646"/>
            <a:ext cx="2455904" cy="204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 10-10	Intersectin</a:t>
            </a:r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Chords(Secant) Theorem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5636" y="1143000"/>
            <a:ext cx="10058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measure of an angle formed by two secant lines that intersect inside a circle is half the sum of the measures of the intercepted arcs.  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80012" y="2514599"/>
            <a:ext cx="3962400" cy="393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3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Intersecting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Secants 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066800"/>
            <a:ext cx="9782801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measure of an angle formed by two lines that intersect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outside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 circle is half the difference of the measures of the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intercepted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arcs.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705" y="2286000"/>
            <a:ext cx="2570480" cy="3352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412" y="2257697"/>
            <a:ext cx="2591313" cy="33799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860" y="2257697"/>
            <a:ext cx="2570482" cy="335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en-US" dirty="0" smtClean="0"/>
              <a:t>Examples 1 and 2: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412" y="1143000"/>
            <a:ext cx="3335021" cy="26157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012" y="1143000"/>
            <a:ext cx="2590800" cy="26919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751012" y="3684214"/>
                <a:ext cx="4891400" cy="140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151−70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012" y="3684214"/>
                <a:ext cx="4891400" cy="14065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66122" y="297987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70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085012" y="3834902"/>
                <a:ext cx="4291225" cy="2476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∠1=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74°+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107=37+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70=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012" y="3834902"/>
                <a:ext cx="4291225" cy="24768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/>
          <a:lstStyle/>
          <a:p>
            <a:r>
              <a:rPr lang="en-US" dirty="0" smtClean="0"/>
              <a:t>Example 3: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012" y="1143000"/>
            <a:ext cx="4267200" cy="27016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313612" y="1447800"/>
                <a:ext cx="3962400" cy="4624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Solution: 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Use case 2 of Theorem 10-11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∠1=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𝐽𝑀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𝐾𝑁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34=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34=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+6−3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34=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+11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68=3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57=3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19=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612" y="1447800"/>
                <a:ext cx="3962400" cy="4624343"/>
              </a:xfrm>
              <a:prstGeom prst="rect">
                <a:avLst/>
              </a:prstGeom>
              <a:blipFill>
                <a:blip r:embed="rId3"/>
                <a:stretch>
                  <a:fillRect l="-1385" t="-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/>
          <a:lstStyle/>
          <a:p>
            <a:r>
              <a:rPr lang="en-US" dirty="0" smtClean="0"/>
              <a:t>Theorem </a:t>
            </a:r>
            <a:r>
              <a:rPr lang="en-US" dirty="0" smtClean="0"/>
              <a:t>10-12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6636" y="990600"/>
            <a:ext cx="929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given point and circle, the product of the lengths of the two segments from the point to the circle is constant along any line through the point and circle. `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479" y="2190928"/>
            <a:ext cx="2144133" cy="38783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212" y="2343328"/>
            <a:ext cx="3505200" cy="37418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6612" y="2330328"/>
            <a:ext cx="2997122" cy="375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9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400"/>
          </a:xfrm>
        </p:spPr>
        <p:txBody>
          <a:bodyPr/>
          <a:lstStyle/>
          <a:p>
            <a:r>
              <a:rPr lang="en-US" dirty="0" smtClean="0"/>
              <a:t>Example 4: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212" y="2133600"/>
            <a:ext cx="4674123" cy="190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19823" y="838201"/>
            <a:ext cx="9930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Archaeologists found part of the circular wall that surrounds an ancient city. They measure the distances shown. The 272m segment lies on a line through the center of the circular wall. What was the diameter of the circular wall? 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780212" y="2574217"/>
                <a:ext cx="44196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Use case 2 from theorem 10-12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310+805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310=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272+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272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345,650=73,984+272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271,666=272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998.77=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212" y="2574217"/>
                <a:ext cx="4419600" cy="2031325"/>
              </a:xfrm>
              <a:prstGeom prst="rect">
                <a:avLst/>
              </a:prstGeom>
              <a:blipFill>
                <a:blip r:embed="rId3"/>
                <a:stretch>
                  <a:fillRect l="-1103" t="-1497" b="-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589" y="2133600"/>
            <a:ext cx="4666746" cy="454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5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1072</TotalTime>
  <Words>229</Words>
  <Application>Microsoft Office PowerPoint</Application>
  <PresentationFormat>Custom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Euphemia</vt:lpstr>
      <vt:lpstr>Microsoft Sans Serif</vt:lpstr>
      <vt:lpstr>Times New Roman</vt:lpstr>
      <vt:lpstr>Math 16x9</vt:lpstr>
      <vt:lpstr>10.5 </vt:lpstr>
      <vt:lpstr>Warm Up – Give these a try…</vt:lpstr>
      <vt:lpstr>10.5 Secant Lines and Segments **Don’t forget to add all definitions and theorems in your spiral</vt:lpstr>
      <vt:lpstr>Theorem 10-10 Intersecting Chords(Secant) Theorem</vt:lpstr>
      <vt:lpstr>Theorem 10-11     Intersecting Secants Theorem</vt:lpstr>
      <vt:lpstr>Examples 1 and 2:</vt:lpstr>
      <vt:lpstr>Example 3: </vt:lpstr>
      <vt:lpstr>Theorem 10-12</vt:lpstr>
      <vt:lpstr>Example 4: </vt:lpstr>
      <vt:lpstr>Book work:  Pg. 457 #12,14,16-18, 20-23, 25, 28, 29</vt:lpstr>
    </vt:vector>
  </TitlesOfParts>
  <Company>Issaquah School District 411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10.5</dc:title>
  <dc:creator>Bluhm-Arnold, Sarah    PLMS-Staff</dc:creator>
  <cp:lastModifiedBy>Bluhm-Arnold, Sarah    PLMS-Staff</cp:lastModifiedBy>
  <cp:revision>14</cp:revision>
  <dcterms:created xsi:type="dcterms:W3CDTF">2020-05-05T17:03:25Z</dcterms:created>
  <dcterms:modified xsi:type="dcterms:W3CDTF">2020-05-06T14:43:30Z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